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7" r:id="rId3"/>
    <p:sldId id="295" r:id="rId4"/>
    <p:sldId id="296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-33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370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88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600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441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575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812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334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561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42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106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439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D89C2-5F52-462F-A1E7-B07AD50F8DDE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CD4E5-31F6-4E0B-ADD7-92D5C5B774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190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30601"/>
            <a:ext cx="9144000" cy="2387600"/>
          </a:xfrm>
        </p:spPr>
        <p:txBody>
          <a:bodyPr/>
          <a:lstStyle/>
          <a:p>
            <a:r>
              <a:rPr lang="en-US" altLang="ko-KR" dirty="0" smtClean="0"/>
              <a:t>10</a:t>
            </a:r>
            <a:r>
              <a:rPr lang="ko-KR" altLang="en-US" dirty="0" smtClean="0"/>
              <a:t>주차 </a:t>
            </a:r>
            <a:r>
              <a:rPr lang="ko-KR" altLang="en-US" dirty="0" smtClean="0"/>
              <a:t>실습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endParaRPr lang="en-US" altLang="ko-KR" dirty="0" smtClean="0"/>
          </a:p>
          <a:p>
            <a:pPr algn="r"/>
            <a:r>
              <a:rPr lang="en-US" altLang="ko-KR" sz="2800" dirty="0" smtClean="0"/>
              <a:t>2019</a:t>
            </a:r>
            <a:r>
              <a:rPr lang="ko-KR" altLang="en-US" sz="2800" dirty="0" smtClean="0"/>
              <a:t>년 </a:t>
            </a:r>
            <a:r>
              <a:rPr lang="en-US" altLang="ko-KR" sz="2800" dirty="0" smtClean="0"/>
              <a:t>11</a:t>
            </a:r>
            <a:r>
              <a:rPr lang="ko-KR" altLang="en-US" sz="2800" dirty="0" smtClean="0"/>
              <a:t>월 </a:t>
            </a:r>
            <a:r>
              <a:rPr lang="en-US" altLang="ko-KR" sz="2800" dirty="0" smtClean="0"/>
              <a:t>21</a:t>
            </a:r>
            <a:r>
              <a:rPr lang="ko-KR" altLang="en-US" sz="2800" dirty="0" smtClean="0"/>
              <a:t>일</a:t>
            </a:r>
            <a:endParaRPr lang="en-US" altLang="ko-KR" sz="2800" dirty="0" smtClean="0"/>
          </a:p>
          <a:p>
            <a:pPr algn="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967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7855"/>
          </a:xfrm>
        </p:spPr>
        <p:txBody>
          <a:bodyPr>
            <a:normAutofit/>
          </a:bodyPr>
          <a:lstStyle/>
          <a:p>
            <a:r>
              <a:rPr lang="ko-KR" altLang="en-US" sz="3600" dirty="0" smtClean="0"/>
              <a:t>실습 안내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399592"/>
            <a:ext cx="10515600" cy="503415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ko-KR" altLang="en-US" sz="3400" b="1" dirty="0" err="1"/>
              <a:t>ㆍ실습</a:t>
            </a:r>
            <a:r>
              <a:rPr lang="ko-KR" altLang="en-US" sz="3400" b="1" dirty="0"/>
              <a:t> 조교</a:t>
            </a:r>
            <a:endParaRPr lang="en-US" altLang="ko-KR" sz="3400" b="1" dirty="0"/>
          </a:p>
          <a:p>
            <a:pPr marL="0" indent="0">
              <a:buNone/>
            </a:pPr>
            <a:r>
              <a:rPr lang="en-US" altLang="ko-KR" sz="4000" b="1" dirty="0"/>
              <a:t>	</a:t>
            </a:r>
            <a:r>
              <a:rPr lang="en-US" altLang="ko-KR" sz="2000" dirty="0"/>
              <a:t>- </a:t>
            </a:r>
            <a:r>
              <a:rPr lang="ko-KR" altLang="en-US" sz="2000" dirty="0" smtClean="0"/>
              <a:t>임혜령 </a:t>
            </a:r>
            <a:r>
              <a:rPr lang="en-US" altLang="ko-KR" sz="2000" dirty="0"/>
              <a:t>(</a:t>
            </a:r>
            <a:r>
              <a:rPr lang="ko-KR" altLang="en-US" sz="2000" dirty="0"/>
              <a:t>공학 </a:t>
            </a:r>
            <a:r>
              <a:rPr lang="en-US" altLang="ko-KR" sz="2000" dirty="0"/>
              <a:t>6</a:t>
            </a:r>
            <a:r>
              <a:rPr lang="ko-KR" altLang="en-US" sz="2000" dirty="0"/>
              <a:t>호관 </a:t>
            </a:r>
            <a:r>
              <a:rPr lang="en-US" altLang="ko-KR" sz="2000" dirty="0" smtClean="0"/>
              <a:t>513</a:t>
            </a:r>
            <a:r>
              <a:rPr lang="ko-KR" altLang="en-US" sz="2000" dirty="0" smtClean="0"/>
              <a:t>호 소프트웨어시스템 </a:t>
            </a:r>
            <a:r>
              <a:rPr lang="ko-KR" altLang="en-US" sz="2000" dirty="0"/>
              <a:t>연구실</a:t>
            </a:r>
            <a:r>
              <a:rPr lang="en-US" altLang="ko-KR" sz="2000" dirty="0"/>
              <a:t>)</a:t>
            </a:r>
          </a:p>
          <a:p>
            <a:pPr marL="0" indent="0">
              <a:buNone/>
            </a:pPr>
            <a:r>
              <a:rPr lang="en-US" altLang="ko-KR" sz="2000" dirty="0"/>
              <a:t>	- email : </a:t>
            </a:r>
            <a:r>
              <a:rPr lang="en-US" altLang="ko-KR" sz="2000" dirty="0" smtClean="0"/>
              <a:t>gpfudgpdus@naver.com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3400" b="1" dirty="0" err="1"/>
              <a:t>ㆍ실습</a:t>
            </a:r>
            <a:r>
              <a:rPr lang="ko-KR" altLang="en-US" sz="3400" b="1" dirty="0"/>
              <a:t> 내용</a:t>
            </a:r>
            <a:endParaRPr lang="en-US" altLang="ko-KR" sz="3400" b="1" dirty="0"/>
          </a:p>
          <a:p>
            <a:pPr marL="0" indent="0">
              <a:buNone/>
            </a:pPr>
            <a:r>
              <a:rPr lang="en-US" altLang="ko-KR" sz="4000" b="1" dirty="0"/>
              <a:t>	</a:t>
            </a:r>
            <a:r>
              <a:rPr lang="en-US" altLang="ko-KR" sz="2000" dirty="0"/>
              <a:t>- 2~3</a:t>
            </a:r>
            <a:r>
              <a:rPr lang="ko-KR" altLang="en-US" sz="2000" dirty="0"/>
              <a:t>문제로 구성 </a:t>
            </a:r>
            <a:endParaRPr lang="en-US" altLang="ko-KR" sz="2000" dirty="0" smtClean="0"/>
          </a:p>
          <a:p>
            <a:pPr marL="0" indent="0">
              <a:buNone/>
            </a:pPr>
            <a:r>
              <a:rPr lang="en-US" altLang="ko-KR" sz="2000" b="1" dirty="0"/>
              <a:t>	- </a:t>
            </a:r>
            <a:r>
              <a:rPr lang="ko-KR" altLang="en-US" sz="2000" b="1" dirty="0"/>
              <a:t>실습시간 내에 검사</a:t>
            </a:r>
            <a:r>
              <a:rPr lang="en-US" altLang="ko-KR" sz="2000" b="1" dirty="0"/>
              <a:t> : 100%</a:t>
            </a:r>
          </a:p>
          <a:p>
            <a:pPr marL="0" indent="0">
              <a:buNone/>
            </a:pPr>
            <a:r>
              <a:rPr lang="en-US" altLang="ko-KR" sz="2000" b="1" dirty="0"/>
              <a:t>	- </a:t>
            </a:r>
            <a:r>
              <a:rPr lang="ko-KR" altLang="en-US" sz="2000" b="1" dirty="0"/>
              <a:t>실습일 내에 제출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해당 </a:t>
            </a:r>
            <a:r>
              <a:rPr lang="ko-KR" altLang="en-US" sz="2000" b="1" dirty="0" smtClean="0"/>
              <a:t>실습</a:t>
            </a:r>
            <a:r>
              <a:rPr lang="ko-KR" altLang="en-US" sz="2000" b="1" dirty="0"/>
              <a:t>일</a:t>
            </a:r>
            <a:r>
              <a:rPr lang="ko-KR" altLang="en-US" sz="2000" b="1" dirty="0" smtClean="0"/>
              <a:t> </a:t>
            </a:r>
            <a:r>
              <a:rPr lang="en-US" altLang="ko-KR" sz="2000" b="1" dirty="0"/>
              <a:t>23</a:t>
            </a:r>
            <a:r>
              <a:rPr lang="ko-KR" altLang="en-US" sz="2000" b="1" dirty="0"/>
              <a:t>시 </a:t>
            </a:r>
            <a:r>
              <a:rPr lang="en-US" altLang="ko-KR" sz="2000" b="1" dirty="0"/>
              <a:t>59</a:t>
            </a:r>
            <a:r>
              <a:rPr lang="ko-KR" altLang="en-US" sz="2000" b="1" dirty="0"/>
              <a:t>분 까지</a:t>
            </a:r>
            <a:r>
              <a:rPr lang="en-US" altLang="ko-KR" sz="2000" b="1" dirty="0"/>
              <a:t>) : 80%</a:t>
            </a:r>
          </a:p>
          <a:p>
            <a:pPr marL="0" indent="0">
              <a:buNone/>
            </a:pPr>
            <a:r>
              <a:rPr lang="en-US" altLang="ko-KR" sz="2000" b="1" dirty="0"/>
              <a:t>	- </a:t>
            </a:r>
            <a:r>
              <a:rPr lang="ko-KR" altLang="en-US" sz="2000" b="1" dirty="0"/>
              <a:t>해당 주차 일요일까지 제출 </a:t>
            </a:r>
            <a:r>
              <a:rPr lang="en-US" altLang="ko-KR" sz="2000" b="1" dirty="0"/>
              <a:t>: 50%</a:t>
            </a:r>
          </a:p>
          <a:p>
            <a:pPr marL="0" indent="0">
              <a:buNone/>
            </a:pPr>
            <a:r>
              <a:rPr lang="en-US" altLang="ko-KR" sz="2000" b="1" dirty="0"/>
              <a:t>	</a:t>
            </a:r>
            <a:r>
              <a:rPr lang="en-US" altLang="ko-KR" sz="2000" b="1" dirty="0">
                <a:solidFill>
                  <a:srgbClr val="FF0000"/>
                </a:solidFill>
              </a:rPr>
              <a:t>- </a:t>
            </a:r>
            <a:r>
              <a:rPr lang="ko-KR" altLang="en-US" sz="2000" b="1" dirty="0" err="1">
                <a:solidFill>
                  <a:srgbClr val="FF0000"/>
                </a:solidFill>
              </a:rPr>
              <a:t>미제출</a:t>
            </a:r>
            <a:r>
              <a:rPr lang="ko-KR" altLang="en-US" sz="2000" b="1" dirty="0">
                <a:solidFill>
                  <a:srgbClr val="FF0000"/>
                </a:solidFill>
              </a:rPr>
              <a:t> 및 기간 초과 </a:t>
            </a:r>
            <a:r>
              <a:rPr lang="en-US" altLang="ko-KR" sz="2000" b="1" dirty="0">
                <a:solidFill>
                  <a:srgbClr val="FF0000"/>
                </a:solidFill>
              </a:rPr>
              <a:t>: 0%</a:t>
            </a:r>
          </a:p>
          <a:p>
            <a:pPr marL="0" indent="0">
              <a:buNone/>
            </a:pPr>
            <a:r>
              <a:rPr lang="ko-KR" altLang="en-US" sz="3100" b="1" dirty="0" err="1" smtClean="0"/>
              <a:t>ㆍ제출</a:t>
            </a:r>
            <a:endParaRPr lang="en-US" altLang="ko-KR" sz="3100" b="1" dirty="0"/>
          </a:p>
          <a:p>
            <a:pPr marL="0" indent="0">
              <a:buNone/>
            </a:pPr>
            <a:r>
              <a:rPr lang="en-US" altLang="ko-KR" sz="2000" dirty="0" smtClean="0"/>
              <a:t>	- </a:t>
            </a:r>
            <a:r>
              <a:rPr lang="ko-KR" altLang="en-US" sz="2000" dirty="0" smtClean="0"/>
              <a:t>스마트캠퍼스 </a:t>
            </a:r>
            <a:r>
              <a:rPr lang="ko-KR" altLang="en-US" sz="2000" dirty="0" err="1" smtClean="0"/>
              <a:t>이루리에</a:t>
            </a:r>
            <a:r>
              <a:rPr lang="ko-KR" altLang="en-US" sz="2000" dirty="0" smtClean="0"/>
              <a:t> 제출</a:t>
            </a:r>
            <a:r>
              <a:rPr lang="en-US" altLang="ko-KR" sz="2000" dirty="0"/>
              <a:t>	</a:t>
            </a:r>
            <a:endParaRPr lang="en-US" altLang="ko-KR" sz="2000" dirty="0" smtClean="0"/>
          </a:p>
          <a:p>
            <a:pPr marL="0" indent="0">
              <a:buNone/>
            </a:pPr>
            <a:r>
              <a:rPr lang="en-US" altLang="ko-KR" sz="2000" dirty="0" smtClean="0"/>
              <a:t>	- </a:t>
            </a:r>
            <a:r>
              <a:rPr lang="ko-KR" altLang="en-US" sz="2000" dirty="0" smtClean="0"/>
              <a:t>제출 파일 </a:t>
            </a:r>
            <a:r>
              <a:rPr lang="en-US" altLang="ko-KR" sz="2000" dirty="0" smtClean="0"/>
              <a:t>: VHDL </a:t>
            </a:r>
            <a:r>
              <a:rPr lang="ko-KR" altLang="en-US" sz="2000" dirty="0" smtClean="0"/>
              <a:t>파일을</a:t>
            </a:r>
            <a:r>
              <a:rPr lang="en-US" altLang="ko-KR" sz="2000" dirty="0" smtClean="0"/>
              <a:t> zip </a:t>
            </a:r>
            <a:r>
              <a:rPr lang="ko-KR" altLang="en-US" sz="2000" dirty="0" smtClean="0"/>
              <a:t>파일로 압축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b="1" dirty="0">
                <a:solidFill>
                  <a:srgbClr val="FF0000"/>
                </a:solidFill>
              </a:rPr>
              <a:t>	</a:t>
            </a:r>
            <a:r>
              <a:rPr lang="en-US" altLang="ko-KR" sz="2000" dirty="0"/>
              <a:t>- </a:t>
            </a:r>
            <a:r>
              <a:rPr lang="ko-KR" altLang="en-US" sz="2000" dirty="0"/>
              <a:t>제목 </a:t>
            </a:r>
            <a:r>
              <a:rPr lang="en-US" altLang="ko-KR" sz="2000" dirty="0"/>
              <a:t>: [</a:t>
            </a:r>
            <a:r>
              <a:rPr lang="ko-KR" altLang="en-US" sz="2000" dirty="0"/>
              <a:t>디지털시스템설계</a:t>
            </a:r>
            <a:r>
              <a:rPr lang="en-US" altLang="ko-KR" sz="2000" dirty="0"/>
              <a:t>]</a:t>
            </a:r>
            <a:r>
              <a:rPr lang="ko-KR" altLang="en-US" sz="2000" dirty="0"/>
              <a:t>실습</a:t>
            </a:r>
            <a:r>
              <a:rPr lang="en-US" altLang="ko-KR" sz="2000" dirty="0"/>
              <a:t>_n</a:t>
            </a:r>
            <a:r>
              <a:rPr lang="ko-KR" altLang="en-US" sz="2000" dirty="0"/>
              <a:t>주차</a:t>
            </a:r>
            <a:r>
              <a:rPr lang="en-US" altLang="ko-KR" sz="2000" dirty="0"/>
              <a:t>_</a:t>
            </a:r>
            <a:r>
              <a:rPr lang="ko-KR" altLang="en-US" sz="2000" dirty="0"/>
              <a:t>학번</a:t>
            </a:r>
            <a:r>
              <a:rPr lang="en-US" altLang="ko-KR" sz="2000" dirty="0"/>
              <a:t>_</a:t>
            </a:r>
            <a:r>
              <a:rPr lang="ko-KR" altLang="en-US" sz="2000" dirty="0"/>
              <a:t>이름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	         </a:t>
            </a:r>
            <a:r>
              <a:rPr lang="en-US" altLang="ko-KR" sz="2000" b="1" dirty="0"/>
              <a:t>ex) [</a:t>
            </a:r>
            <a:r>
              <a:rPr lang="ko-KR" altLang="en-US" sz="2000" b="1" dirty="0"/>
              <a:t>디지털시스템설계</a:t>
            </a:r>
            <a:r>
              <a:rPr lang="en-US" altLang="ko-KR" sz="2000" b="1" dirty="0"/>
              <a:t>]</a:t>
            </a:r>
            <a:r>
              <a:rPr lang="ko-KR" altLang="en-US" sz="2000" b="1" dirty="0"/>
              <a:t>실습</a:t>
            </a:r>
            <a:r>
              <a:rPr lang="en-US" altLang="ko-KR" sz="2000" b="1" dirty="0" smtClean="0"/>
              <a:t>_10</a:t>
            </a:r>
            <a:r>
              <a:rPr lang="ko-KR" altLang="en-US" sz="2000" b="1" dirty="0" smtClean="0"/>
              <a:t>주차</a:t>
            </a:r>
            <a:r>
              <a:rPr lang="en-US" altLang="ko-KR" sz="2000" b="1" dirty="0"/>
              <a:t>_</a:t>
            </a:r>
            <a:r>
              <a:rPr lang="en-US" altLang="ko-KR" sz="2000" b="1" dirty="0" smtClean="0"/>
              <a:t>201714163_</a:t>
            </a:r>
            <a:r>
              <a:rPr lang="ko-KR" altLang="en-US" sz="2000" b="1" dirty="0" smtClean="0"/>
              <a:t>임혜령</a:t>
            </a:r>
            <a:endParaRPr lang="en-US" altLang="ko-KR" sz="2000" b="1" dirty="0"/>
          </a:p>
          <a:p>
            <a:pPr marL="0" indent="0">
              <a:buNone/>
            </a:pPr>
            <a:endParaRPr lang="en-US" altLang="ko-KR" sz="2400" b="1" dirty="0" smtClean="0"/>
          </a:p>
        </p:txBody>
      </p:sp>
      <p:cxnSp>
        <p:nvCxnSpPr>
          <p:cNvPr id="7" name="직선 연결선 6"/>
          <p:cNvCxnSpPr/>
          <p:nvPr/>
        </p:nvCxnSpPr>
        <p:spPr>
          <a:xfrm>
            <a:off x="838200" y="1212980"/>
            <a:ext cx="105156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9193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7855"/>
          </a:xfrm>
        </p:spPr>
        <p:txBody>
          <a:bodyPr>
            <a:normAutofit/>
          </a:bodyPr>
          <a:lstStyle/>
          <a:p>
            <a:r>
              <a:rPr lang="en-US" altLang="ko-KR" sz="3600" dirty="0" smtClean="0"/>
              <a:t>1. </a:t>
            </a:r>
            <a:r>
              <a:rPr lang="en-US" altLang="ko-KR" sz="3600" dirty="0" smtClean="0"/>
              <a:t>PIEZO</a:t>
            </a:r>
            <a:endParaRPr lang="ko-KR" altLang="en-US" sz="3600" dirty="0"/>
          </a:p>
        </p:txBody>
      </p:sp>
      <p:cxnSp>
        <p:nvCxnSpPr>
          <p:cNvPr id="7" name="직선 연결선 6"/>
          <p:cNvCxnSpPr/>
          <p:nvPr/>
        </p:nvCxnSpPr>
        <p:spPr>
          <a:xfrm>
            <a:off x="838200" y="1212980"/>
            <a:ext cx="105156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4비트 디코더 세그먼트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2969" y="1504735"/>
            <a:ext cx="4371975" cy="2486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031" y="1984419"/>
            <a:ext cx="4791806" cy="173084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0" y="4282515"/>
            <a:ext cx="85868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지난주 사용한 </a:t>
            </a:r>
            <a:r>
              <a:rPr lang="ko-KR" altLang="en-US" dirty="0" smtClean="0"/>
              <a:t>코드 및 제공된 코드 </a:t>
            </a:r>
            <a:r>
              <a:rPr lang="ko-KR" altLang="en-US" dirty="0" smtClean="0"/>
              <a:t>활용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b="1" dirty="0" smtClean="0"/>
              <a:t>16</a:t>
            </a:r>
            <a:r>
              <a:rPr lang="ko-KR" altLang="en-US" b="1" dirty="0" smtClean="0"/>
              <a:t>개의 버튼에 해당하는 숫자를 </a:t>
            </a:r>
            <a:r>
              <a:rPr lang="en-US" altLang="ko-KR" b="1" dirty="0" smtClean="0"/>
              <a:t>Segment</a:t>
            </a:r>
            <a:r>
              <a:rPr lang="ko-KR" altLang="en-US" b="1" dirty="0" smtClean="0"/>
              <a:t>에 똑같이 표시</a:t>
            </a:r>
            <a:endParaRPr lang="en-US" altLang="ko-KR" b="1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10</a:t>
            </a:r>
            <a:r>
              <a:rPr lang="ko-KR" altLang="en-US" dirty="0" smtClean="0"/>
              <a:t>이상의 숫자들은 </a:t>
            </a:r>
            <a:r>
              <a:rPr lang="en-US" altLang="ko-KR" dirty="0" smtClean="0"/>
              <a:t>A = 10, b = 11, C = 12, d = 13, E = 14, F = 15</a:t>
            </a:r>
            <a:r>
              <a:rPr lang="ko-KR" altLang="en-US" dirty="0" smtClean="0"/>
              <a:t>와 </a:t>
            </a:r>
            <a:r>
              <a:rPr lang="ko-KR" altLang="en-US" dirty="0" smtClean="0"/>
              <a:t>같다</a:t>
            </a:r>
            <a:r>
              <a:rPr lang="en-US" altLang="ko-KR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b="1" dirty="0" smtClean="0">
                <a:solidFill>
                  <a:srgbClr val="FF0000"/>
                </a:solidFill>
              </a:rPr>
              <a:t>PIEZO</a:t>
            </a:r>
            <a:r>
              <a:rPr lang="ko-KR" altLang="en-US" b="1" dirty="0" smtClean="0">
                <a:solidFill>
                  <a:srgbClr val="FF0000"/>
                </a:solidFill>
              </a:rPr>
              <a:t>는 버튼 </a:t>
            </a:r>
            <a:r>
              <a:rPr lang="en-US" altLang="ko-KR" b="1" dirty="0" smtClean="0">
                <a:solidFill>
                  <a:srgbClr val="FF0000"/>
                </a:solidFill>
              </a:rPr>
              <a:t>1~8</a:t>
            </a:r>
            <a:r>
              <a:rPr lang="ko-KR" altLang="en-US" b="1" dirty="0" smtClean="0">
                <a:solidFill>
                  <a:srgbClr val="FF0000"/>
                </a:solidFill>
              </a:rPr>
              <a:t>번 버튼 사용</a:t>
            </a:r>
            <a:r>
              <a:rPr lang="en-US" altLang="ko-KR" b="1" dirty="0" smtClean="0">
                <a:solidFill>
                  <a:srgbClr val="FF0000"/>
                </a:solidFill>
              </a:rPr>
              <a:t>,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도레미파솔라시도</a:t>
            </a:r>
            <a:r>
              <a:rPr lang="ko-KR" altLang="en-US" b="1" dirty="0" smtClean="0">
                <a:solidFill>
                  <a:srgbClr val="FF0000"/>
                </a:solidFill>
              </a:rPr>
              <a:t> 차례대로 소리 나도록 설정</a:t>
            </a:r>
            <a:endParaRPr lang="en-US" altLang="ko-KR" b="1" dirty="0" smtClean="0">
              <a:solidFill>
                <a:srgbClr val="FF0000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실습키트의 </a:t>
            </a:r>
            <a:r>
              <a:rPr lang="en-US" altLang="ko-KR" dirty="0" smtClean="0"/>
              <a:t>FND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PIEZO</a:t>
            </a:r>
            <a:r>
              <a:rPr lang="ko-KR" altLang="en-US" dirty="0" smtClean="0"/>
              <a:t>에 출력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Pin</a:t>
            </a:r>
            <a:r>
              <a:rPr lang="ko-KR" altLang="en-US" dirty="0" smtClean="0"/>
              <a:t>목록을 확인하고 직접 </a:t>
            </a:r>
            <a:r>
              <a:rPr lang="en-US" altLang="ko-KR" dirty="0" smtClean="0"/>
              <a:t>Pin Planner </a:t>
            </a:r>
            <a:r>
              <a:rPr lang="ko-KR" altLang="en-US" dirty="0" smtClean="0"/>
              <a:t>설정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45418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7855"/>
          </a:xfrm>
        </p:spPr>
        <p:txBody>
          <a:bodyPr>
            <a:normAutofit/>
          </a:bodyPr>
          <a:lstStyle/>
          <a:p>
            <a:r>
              <a:rPr lang="en-US" altLang="ko-KR" sz="3600" dirty="0" smtClean="0"/>
              <a:t>1. </a:t>
            </a:r>
            <a:r>
              <a:rPr lang="ko-KR" altLang="en-US" sz="3600" dirty="0" smtClean="0"/>
              <a:t>출력예시</a:t>
            </a:r>
            <a:endParaRPr lang="ko-KR" altLang="en-US" sz="3600" dirty="0"/>
          </a:p>
        </p:txBody>
      </p:sp>
      <p:cxnSp>
        <p:nvCxnSpPr>
          <p:cNvPr id="7" name="직선 연결선 6"/>
          <p:cNvCxnSpPr/>
          <p:nvPr/>
        </p:nvCxnSpPr>
        <p:spPr>
          <a:xfrm>
            <a:off x="838200" y="1212980"/>
            <a:ext cx="105156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KakaoTalk_Video_20191119_2114_18_334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2899" y="1617654"/>
            <a:ext cx="7867178" cy="452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70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1200</TotalTime>
  <Words>90</Words>
  <Application>Microsoft Office PowerPoint</Application>
  <PresentationFormat>사용자 지정</PresentationFormat>
  <Paragraphs>26</Paragraphs>
  <Slides>4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5" baseType="lpstr">
      <vt:lpstr>Office 테마</vt:lpstr>
      <vt:lpstr>10주차 실습</vt:lpstr>
      <vt:lpstr>실습 안내</vt:lpstr>
      <vt:lpstr>1. PIEZO</vt:lpstr>
      <vt:lpstr>1. 출력예시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1주차 실습</dc:title>
  <dc:creator>황 인호</dc:creator>
  <cp:lastModifiedBy>snslab</cp:lastModifiedBy>
  <cp:revision>89</cp:revision>
  <dcterms:created xsi:type="dcterms:W3CDTF">2019-09-02T13:40:33Z</dcterms:created>
  <dcterms:modified xsi:type="dcterms:W3CDTF">2019-11-19T13:16:19Z</dcterms:modified>
</cp:coreProperties>
</file>

<file path=docProps/thumbnail.jpeg>
</file>